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Libre Baskerville Bold" charset="1" panose="02000000000000000000"/>
      <p:regular r:id="rId22"/>
    </p:embeddedFont>
    <p:embeddedFont>
      <p:font typeface="Glacial Indifference" charset="1" panose="00000000000000000000"/>
      <p:regular r:id="rId23"/>
    </p:embeddedFont>
    <p:embeddedFont>
      <p:font typeface="Libre Baskerville" charset="1" panose="02000000000000000000"/>
      <p:regular r:id="rId24"/>
    </p:embeddedFont>
    <p:embeddedFont>
      <p:font typeface="Architype Bayer-type" charset="1" panose="02000500090000020004"/>
      <p:regular r:id="rId25"/>
    </p:embeddedFont>
    <p:embeddedFont>
      <p:font typeface="Copperplate Gothic 32 BC Bold" charset="1" panose="020E0907020206020404"/>
      <p:regular r:id="rId26"/>
    </p:embeddedFont>
    <p:embeddedFont>
      <p:font typeface="Copperplate Gothic 32 AB" charset="1" panose="020E0807020206020404"/>
      <p:regular r:id="rId27"/>
    </p:embeddedFont>
    <p:embeddedFont>
      <p:font typeface="Lovelo" charset="1" panose="02000000000000000000"/>
      <p:regular r:id="rId28"/>
    </p:embeddedFont>
    <p:embeddedFont>
      <p:font typeface="Madelyn" charset="1" panose="00000400000000000000"/>
      <p:regular r:id="rId29"/>
    </p:embeddedFont>
    <p:embeddedFont>
      <p:font typeface="Adolescence" charset="1" panose="00000500000000000000"/>
      <p:regular r:id="rId30"/>
    </p:embeddedFont>
    <p:embeddedFont>
      <p:font typeface="Apricots" charset="1" panose="00000000000000000000"/>
      <p:regular r:id="rId31"/>
    </p:embeddedFont>
    <p:embeddedFont>
      <p:font typeface="Buffalo" charset="1" panose="00000500000000000000"/>
      <p:regular r:id="rId32"/>
    </p:embeddedFont>
    <p:embeddedFont>
      <p:font typeface="Acropolis" charset="1" panose="000005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svg" Type="http://schemas.openxmlformats.org/officeDocument/2006/relationships/image"/><Relationship Id="rId7" Target="../media/image71.png" Type="http://schemas.openxmlformats.org/officeDocument/2006/relationships/image"/><Relationship Id="rId8" Target="../media/image7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7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7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svg" Type="http://schemas.openxmlformats.org/officeDocument/2006/relationships/image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Relationship Id="rId7" Target="../media/image80.svg" Type="http://schemas.openxmlformats.org/officeDocument/2006/relationships/image"/><Relationship Id="rId8" Target="../media/image81.pn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png" Type="http://schemas.openxmlformats.org/officeDocument/2006/relationships/image"/><Relationship Id="rId11" Target="../media/image93.svg" Type="http://schemas.openxmlformats.org/officeDocument/2006/relationships/image"/><Relationship Id="rId12" Target="../media/image94.png" Type="http://schemas.openxmlformats.org/officeDocument/2006/relationships/image"/><Relationship Id="rId2" Target="../media/image84.png" Type="http://schemas.openxmlformats.org/officeDocument/2006/relationships/image"/><Relationship Id="rId3" Target="../media/image85.png" Type="http://schemas.openxmlformats.org/officeDocument/2006/relationships/image"/><Relationship Id="rId4" Target="../media/image86.png" Type="http://schemas.openxmlformats.org/officeDocument/2006/relationships/image"/><Relationship Id="rId5" Target="../media/image87.png" Type="http://schemas.openxmlformats.org/officeDocument/2006/relationships/image"/><Relationship Id="rId6" Target="../media/image88.svg" Type="http://schemas.openxmlformats.org/officeDocument/2006/relationships/image"/><Relationship Id="rId7" Target="../media/image89.png" Type="http://schemas.openxmlformats.org/officeDocument/2006/relationships/image"/><Relationship Id="rId8" Target="../media/image90.png" Type="http://schemas.openxmlformats.org/officeDocument/2006/relationships/image"/><Relationship Id="rId9" Target="../media/image9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2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jpe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6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371600" y="-1781450"/>
            <a:ext cx="9432206" cy="8229600"/>
          </a:xfrm>
          <a:custGeom>
            <a:avLst/>
            <a:gdLst/>
            <a:ahLst/>
            <a:cxnLst/>
            <a:rect r="r" b="b" t="t" l="l"/>
            <a:pathLst>
              <a:path h="8229600" w="9432206">
                <a:moveTo>
                  <a:pt x="9432206" y="0"/>
                </a:moveTo>
                <a:lnTo>
                  <a:pt x="0" y="0"/>
                </a:lnTo>
                <a:lnTo>
                  <a:pt x="0" y="8229600"/>
                </a:lnTo>
                <a:lnTo>
                  <a:pt x="9432206" y="8229600"/>
                </a:lnTo>
                <a:lnTo>
                  <a:pt x="943220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0" y="5814936"/>
            <a:ext cx="9773311" cy="6535902"/>
          </a:xfrm>
          <a:custGeom>
            <a:avLst/>
            <a:gdLst/>
            <a:ahLst/>
            <a:cxnLst/>
            <a:rect r="r" b="b" t="t" l="l"/>
            <a:pathLst>
              <a:path h="6535902" w="9773311">
                <a:moveTo>
                  <a:pt x="9773311" y="6535902"/>
                </a:moveTo>
                <a:lnTo>
                  <a:pt x="0" y="6535902"/>
                </a:lnTo>
                <a:lnTo>
                  <a:pt x="0" y="0"/>
                </a:lnTo>
                <a:lnTo>
                  <a:pt x="9773311" y="0"/>
                </a:lnTo>
                <a:lnTo>
                  <a:pt x="9773311" y="6535902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29150" y="-1781450"/>
            <a:ext cx="10355065" cy="6924950"/>
          </a:xfrm>
          <a:custGeom>
            <a:avLst/>
            <a:gdLst/>
            <a:ahLst/>
            <a:cxnLst/>
            <a:rect r="r" b="b" t="t" l="l"/>
            <a:pathLst>
              <a:path h="6924950" w="10355065">
                <a:moveTo>
                  <a:pt x="0" y="0"/>
                </a:moveTo>
                <a:lnTo>
                  <a:pt x="10355064" y="0"/>
                </a:lnTo>
                <a:lnTo>
                  <a:pt x="10355064" y="6924950"/>
                </a:lnTo>
                <a:lnTo>
                  <a:pt x="0" y="6924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48000" y="1028700"/>
            <a:ext cx="12192000" cy="8229600"/>
          </a:xfrm>
          <a:custGeom>
            <a:avLst/>
            <a:gdLst/>
            <a:ahLst/>
            <a:cxnLst/>
            <a:rect r="r" b="b" t="t" l="l"/>
            <a:pathLst>
              <a:path h="8229600" w="12192000">
                <a:moveTo>
                  <a:pt x="0" y="0"/>
                </a:moveTo>
                <a:lnTo>
                  <a:pt x="12192000" y="0"/>
                </a:lnTo>
                <a:lnTo>
                  <a:pt x="12192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55595">
            <a:off x="12609165" y="1028700"/>
            <a:ext cx="3202651" cy="2103675"/>
          </a:xfrm>
          <a:custGeom>
            <a:avLst/>
            <a:gdLst/>
            <a:ahLst/>
            <a:cxnLst/>
            <a:rect r="r" b="b" t="t" l="l"/>
            <a:pathLst>
              <a:path h="2103675" w="3202651">
                <a:moveTo>
                  <a:pt x="0" y="0"/>
                </a:moveTo>
                <a:lnTo>
                  <a:pt x="3202651" y="0"/>
                </a:lnTo>
                <a:lnTo>
                  <a:pt x="3202651" y="2103675"/>
                </a:lnTo>
                <a:lnTo>
                  <a:pt x="0" y="21036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21930" y="6448150"/>
            <a:ext cx="1695788" cy="3214764"/>
          </a:xfrm>
          <a:custGeom>
            <a:avLst/>
            <a:gdLst/>
            <a:ahLst/>
            <a:cxnLst/>
            <a:rect r="r" b="b" t="t" l="l"/>
            <a:pathLst>
              <a:path h="3214764" w="1695788">
                <a:moveTo>
                  <a:pt x="0" y="0"/>
                </a:moveTo>
                <a:lnTo>
                  <a:pt x="1695788" y="0"/>
                </a:lnTo>
                <a:lnTo>
                  <a:pt x="1695788" y="3214765"/>
                </a:lnTo>
                <a:lnTo>
                  <a:pt x="0" y="32147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69824" y="3638825"/>
            <a:ext cx="10948351" cy="1742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04"/>
              </a:lnSpc>
              <a:spcBef>
                <a:spcPct val="0"/>
              </a:spcBef>
            </a:pPr>
            <a:r>
              <a:rPr lang="en-US" b="true" sz="10145">
                <a:solidFill>
                  <a:srgbClr val="5E4F3A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Memosac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37330" y="5443461"/>
            <a:ext cx="795614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88786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Transforming Moments into Timeless Keepsakes</a:t>
            </a:r>
          </a:p>
        </p:txBody>
      </p:sp>
      <p:sp>
        <p:nvSpPr>
          <p:cNvPr name="Freeform 10" id="10"/>
          <p:cNvSpPr/>
          <p:nvPr/>
        </p:nvSpPr>
        <p:spPr>
          <a:xfrm flipH="false" flipV="true" rot="0">
            <a:off x="8427999" y="3940733"/>
            <a:ext cx="10865988" cy="8229600"/>
          </a:xfrm>
          <a:custGeom>
            <a:avLst/>
            <a:gdLst/>
            <a:ahLst/>
            <a:cxnLst/>
            <a:rect r="r" b="b" t="t" l="l"/>
            <a:pathLst>
              <a:path h="8229600" w="10865988">
                <a:moveTo>
                  <a:pt x="0" y="8229600"/>
                </a:moveTo>
                <a:lnTo>
                  <a:pt x="10865988" y="8229600"/>
                </a:lnTo>
                <a:lnTo>
                  <a:pt x="10865988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-7600" r="0" b="-760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93600" y="7760182"/>
            <a:ext cx="4709432" cy="215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40"/>
              </a:lnSpc>
            </a:pPr>
            <a:r>
              <a:rPr lang="en-US" sz="3100">
                <a:solidFill>
                  <a:srgbClr val="31040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Pearl 2210990648</a:t>
            </a:r>
          </a:p>
          <a:p>
            <a:pPr algn="r">
              <a:lnSpc>
                <a:spcPts val="4340"/>
              </a:lnSpc>
            </a:pPr>
            <a:r>
              <a:rPr lang="en-US" sz="3100">
                <a:solidFill>
                  <a:srgbClr val="31040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Prachi Malik 2210990661</a:t>
            </a:r>
          </a:p>
          <a:p>
            <a:pPr algn="r">
              <a:lnSpc>
                <a:spcPts val="4340"/>
              </a:lnSpc>
            </a:pPr>
            <a:r>
              <a:rPr lang="en-US" sz="3100">
                <a:solidFill>
                  <a:srgbClr val="31040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Prachi Anand 2210990660</a:t>
            </a:r>
          </a:p>
          <a:p>
            <a:pPr algn="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310404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Guransh Singh 2210990335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C5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1303" y="1871445"/>
            <a:ext cx="16705394" cy="7704155"/>
          </a:xfrm>
          <a:custGeom>
            <a:avLst/>
            <a:gdLst/>
            <a:ahLst/>
            <a:cxnLst/>
            <a:rect r="r" b="b" t="t" l="l"/>
            <a:pathLst>
              <a:path h="7704155" w="16705394">
                <a:moveTo>
                  <a:pt x="0" y="0"/>
                </a:moveTo>
                <a:lnTo>
                  <a:pt x="16705394" y="0"/>
                </a:lnTo>
                <a:lnTo>
                  <a:pt x="16705394" y="7704155"/>
                </a:lnTo>
                <a:lnTo>
                  <a:pt x="0" y="7704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8" t="0" r="-128" b="0"/>
            </a:stretch>
          </a:blipFill>
          <a:ln w="38100" cap="rnd">
            <a:solidFill>
              <a:srgbClr val="151F28"/>
            </a:solidFill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6449786" y="168914"/>
            <a:ext cx="5388429" cy="1519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20"/>
              </a:lnSpc>
              <a:spcBef>
                <a:spcPct val="0"/>
              </a:spcBef>
            </a:pPr>
            <a:r>
              <a:rPr lang="en-US" sz="8800">
                <a:solidFill>
                  <a:srgbClr val="151F28"/>
                </a:solidFill>
                <a:latin typeface="Apricots"/>
                <a:ea typeface="Apricots"/>
                <a:cs typeface="Apricots"/>
                <a:sym typeface="Apricots"/>
              </a:rPr>
              <a:t> Login Page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C5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1303" y="1871445"/>
            <a:ext cx="16705394" cy="7704155"/>
          </a:xfrm>
          <a:custGeom>
            <a:avLst/>
            <a:gdLst/>
            <a:ahLst/>
            <a:cxnLst/>
            <a:rect r="r" b="b" t="t" l="l"/>
            <a:pathLst>
              <a:path h="7704155" w="16705394">
                <a:moveTo>
                  <a:pt x="0" y="0"/>
                </a:moveTo>
                <a:lnTo>
                  <a:pt x="16705394" y="0"/>
                </a:lnTo>
                <a:lnTo>
                  <a:pt x="16705394" y="7704155"/>
                </a:lnTo>
                <a:lnTo>
                  <a:pt x="0" y="7704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8" t="0" r="-128" b="0"/>
            </a:stretch>
          </a:blipFill>
          <a:ln w="38100" cap="rnd">
            <a:solidFill>
              <a:srgbClr val="151F28"/>
            </a:solidFill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5531304" y="168914"/>
            <a:ext cx="7225393" cy="1519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20"/>
              </a:lnSpc>
              <a:spcBef>
                <a:spcPct val="0"/>
              </a:spcBef>
            </a:pPr>
            <a:r>
              <a:rPr lang="en-US" sz="8800">
                <a:solidFill>
                  <a:srgbClr val="151F28"/>
                </a:solidFill>
                <a:latin typeface="Apricots"/>
                <a:ea typeface="Apricots"/>
                <a:cs typeface="Apricots"/>
                <a:sym typeface="Apricots"/>
              </a:rPr>
              <a:t>Blog Homepage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C5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830624"/>
            <a:ext cx="16230600" cy="7485191"/>
          </a:xfrm>
          <a:custGeom>
            <a:avLst/>
            <a:gdLst/>
            <a:ahLst/>
            <a:cxnLst/>
            <a:rect r="r" b="b" t="t" l="l"/>
            <a:pathLst>
              <a:path h="7485191" w="16230600">
                <a:moveTo>
                  <a:pt x="0" y="0"/>
                </a:moveTo>
                <a:lnTo>
                  <a:pt x="16230600" y="0"/>
                </a:lnTo>
                <a:lnTo>
                  <a:pt x="16230600" y="7485190"/>
                </a:lnTo>
                <a:lnTo>
                  <a:pt x="0" y="7485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rnd">
            <a:solidFill>
              <a:srgbClr val="151F28"/>
            </a:solidFill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284830" y="8956968"/>
            <a:ext cx="9718339" cy="1121658"/>
          </a:xfrm>
          <a:custGeom>
            <a:avLst/>
            <a:gdLst/>
            <a:ahLst/>
            <a:cxnLst/>
            <a:rect r="r" b="b" t="t" l="l"/>
            <a:pathLst>
              <a:path h="1121658" w="9718339">
                <a:moveTo>
                  <a:pt x="0" y="0"/>
                </a:moveTo>
                <a:lnTo>
                  <a:pt x="9718340" y="0"/>
                </a:lnTo>
                <a:lnTo>
                  <a:pt x="9718340" y="1121658"/>
                </a:lnTo>
                <a:lnTo>
                  <a:pt x="0" y="11216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31121" y="9120323"/>
            <a:ext cx="749051" cy="732317"/>
          </a:xfrm>
          <a:custGeom>
            <a:avLst/>
            <a:gdLst/>
            <a:ahLst/>
            <a:cxnLst/>
            <a:rect r="r" b="b" t="t" l="l"/>
            <a:pathLst>
              <a:path h="732317" w="749051">
                <a:moveTo>
                  <a:pt x="0" y="0"/>
                </a:moveTo>
                <a:lnTo>
                  <a:pt x="749052" y="0"/>
                </a:lnTo>
                <a:lnTo>
                  <a:pt x="749052" y="732317"/>
                </a:lnTo>
                <a:lnTo>
                  <a:pt x="0" y="7323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47807" y="9120323"/>
            <a:ext cx="749051" cy="732317"/>
          </a:xfrm>
          <a:custGeom>
            <a:avLst/>
            <a:gdLst/>
            <a:ahLst/>
            <a:cxnLst/>
            <a:rect r="r" b="b" t="t" l="l"/>
            <a:pathLst>
              <a:path h="732317" w="749051">
                <a:moveTo>
                  <a:pt x="0" y="0"/>
                </a:moveTo>
                <a:lnTo>
                  <a:pt x="749052" y="0"/>
                </a:lnTo>
                <a:lnTo>
                  <a:pt x="749052" y="732317"/>
                </a:lnTo>
                <a:lnTo>
                  <a:pt x="0" y="7323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664098" y="168914"/>
            <a:ext cx="4959804" cy="1519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20"/>
              </a:lnSpc>
              <a:spcBef>
                <a:spcPct val="0"/>
              </a:spcBef>
            </a:pPr>
            <a:r>
              <a:rPr lang="en-US" sz="8800">
                <a:solidFill>
                  <a:srgbClr val="151F28"/>
                </a:solidFill>
                <a:latin typeface="Apricots"/>
                <a:ea typeface="Apricots"/>
                <a:cs typeface="Apricots"/>
                <a:sym typeface="Apricots"/>
              </a:rPr>
              <a:t>Blog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25243" y="9161689"/>
            <a:ext cx="6123214" cy="57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1"/>
              </a:lnSpc>
              <a:spcBef>
                <a:spcPct val="0"/>
              </a:spcBef>
            </a:pPr>
            <a:r>
              <a:rPr lang="en-US" sz="3300">
                <a:solidFill>
                  <a:srgbClr val="EDE5DD"/>
                </a:solidFill>
                <a:latin typeface="Apricots"/>
                <a:ea typeface="Apricots"/>
                <a:cs typeface="Apricots"/>
                <a:sym typeface="Apricots"/>
              </a:rPr>
              <a:t>Only author can see “Edit” button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C5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1303" y="1871445"/>
            <a:ext cx="16705394" cy="7704155"/>
          </a:xfrm>
          <a:custGeom>
            <a:avLst/>
            <a:gdLst/>
            <a:ahLst/>
            <a:cxnLst/>
            <a:rect r="r" b="b" t="t" l="l"/>
            <a:pathLst>
              <a:path h="7704155" w="16705394">
                <a:moveTo>
                  <a:pt x="0" y="0"/>
                </a:moveTo>
                <a:lnTo>
                  <a:pt x="16705394" y="0"/>
                </a:lnTo>
                <a:lnTo>
                  <a:pt x="16705394" y="7704155"/>
                </a:lnTo>
                <a:lnTo>
                  <a:pt x="0" y="7704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8" t="0" r="-128" b="0"/>
            </a:stretch>
          </a:blipFill>
          <a:ln w="38100" cap="rnd">
            <a:solidFill>
              <a:srgbClr val="151F28"/>
            </a:solidFill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4980214" y="168914"/>
            <a:ext cx="8327571" cy="1519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20"/>
              </a:lnSpc>
              <a:spcBef>
                <a:spcPct val="0"/>
              </a:spcBef>
            </a:pPr>
            <a:r>
              <a:rPr lang="en-US" sz="8800">
                <a:solidFill>
                  <a:srgbClr val="151F28"/>
                </a:solidFill>
                <a:latin typeface="Apricots"/>
                <a:ea typeface="Apricots"/>
                <a:cs typeface="Apricots"/>
                <a:sym typeface="Apricots"/>
              </a:rPr>
              <a:t>Blog Posting Page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C5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1303" y="1871445"/>
            <a:ext cx="16705394" cy="7704155"/>
          </a:xfrm>
          <a:custGeom>
            <a:avLst/>
            <a:gdLst/>
            <a:ahLst/>
            <a:cxnLst/>
            <a:rect r="r" b="b" t="t" l="l"/>
            <a:pathLst>
              <a:path h="7704155" w="16705394">
                <a:moveTo>
                  <a:pt x="0" y="0"/>
                </a:moveTo>
                <a:lnTo>
                  <a:pt x="16705394" y="0"/>
                </a:lnTo>
                <a:lnTo>
                  <a:pt x="16705394" y="7704155"/>
                </a:lnTo>
                <a:lnTo>
                  <a:pt x="0" y="7704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rnd">
            <a:solidFill>
              <a:srgbClr val="151F28"/>
            </a:solidFill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6113009" y="168914"/>
            <a:ext cx="6061982" cy="1519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20"/>
              </a:lnSpc>
              <a:spcBef>
                <a:spcPct val="0"/>
              </a:spcBef>
            </a:pPr>
            <a:r>
              <a:rPr lang="en-US" sz="8800">
                <a:solidFill>
                  <a:srgbClr val="151F28"/>
                </a:solidFill>
                <a:latin typeface="Apricots"/>
                <a:ea typeface="Apricots"/>
                <a:cs typeface="Apricots"/>
                <a:sym typeface="Apricots"/>
              </a:rPr>
              <a:t>Gallery Page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338045">
            <a:off x="5996792" y="-1270044"/>
            <a:ext cx="1814204" cy="4433900"/>
          </a:xfrm>
          <a:custGeom>
            <a:avLst/>
            <a:gdLst/>
            <a:ahLst/>
            <a:cxnLst/>
            <a:rect r="r" b="b" t="t" l="l"/>
            <a:pathLst>
              <a:path h="4433900" w="1814204">
                <a:moveTo>
                  <a:pt x="0" y="0"/>
                </a:moveTo>
                <a:lnTo>
                  <a:pt x="1814204" y="0"/>
                </a:lnTo>
                <a:lnTo>
                  <a:pt x="1814204" y="4433900"/>
                </a:lnTo>
                <a:lnTo>
                  <a:pt x="0" y="4433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338045">
            <a:off x="10575437" y="861222"/>
            <a:ext cx="1818712" cy="4444917"/>
          </a:xfrm>
          <a:custGeom>
            <a:avLst/>
            <a:gdLst/>
            <a:ahLst/>
            <a:cxnLst/>
            <a:rect r="r" b="b" t="t" l="l"/>
            <a:pathLst>
              <a:path h="4444917" w="1818712">
                <a:moveTo>
                  <a:pt x="0" y="0"/>
                </a:moveTo>
                <a:lnTo>
                  <a:pt x="1818712" y="0"/>
                </a:lnTo>
                <a:lnTo>
                  <a:pt x="1818712" y="4444918"/>
                </a:lnTo>
                <a:lnTo>
                  <a:pt x="0" y="4444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68630" y="2562705"/>
            <a:ext cx="3832326" cy="563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  <a:spcBef>
                <a:spcPct val="0"/>
              </a:spcBef>
            </a:pPr>
            <a:r>
              <a:rPr lang="en-US" sz="2945">
                <a:solidFill>
                  <a:srgbClr val="EDE5DD"/>
                </a:solidFill>
                <a:latin typeface="Adolescence"/>
                <a:ea typeface="Adolescence"/>
                <a:cs typeface="Adolescence"/>
                <a:sym typeface="Adolescence"/>
              </a:rPr>
              <a:t>Multimedia Support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366363" y="946906"/>
            <a:ext cx="5770468" cy="1558026"/>
          </a:xfrm>
          <a:custGeom>
            <a:avLst/>
            <a:gdLst/>
            <a:ahLst/>
            <a:cxnLst/>
            <a:rect r="r" b="b" t="t" l="l"/>
            <a:pathLst>
              <a:path h="1558026" w="5770468">
                <a:moveTo>
                  <a:pt x="0" y="0"/>
                </a:moveTo>
                <a:lnTo>
                  <a:pt x="5770468" y="0"/>
                </a:lnTo>
                <a:lnTo>
                  <a:pt x="5770468" y="1558027"/>
                </a:lnTo>
                <a:lnTo>
                  <a:pt x="0" y="15580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338045">
            <a:off x="10575437" y="4708120"/>
            <a:ext cx="1818712" cy="4444917"/>
          </a:xfrm>
          <a:custGeom>
            <a:avLst/>
            <a:gdLst/>
            <a:ahLst/>
            <a:cxnLst/>
            <a:rect r="r" b="b" t="t" l="l"/>
            <a:pathLst>
              <a:path h="4444917" w="1818712">
                <a:moveTo>
                  <a:pt x="0" y="0"/>
                </a:moveTo>
                <a:lnTo>
                  <a:pt x="1818712" y="0"/>
                </a:lnTo>
                <a:lnTo>
                  <a:pt x="1818712" y="4444918"/>
                </a:lnTo>
                <a:lnTo>
                  <a:pt x="0" y="4444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9136831" y="3083681"/>
            <a:ext cx="5784806" cy="1561898"/>
          </a:xfrm>
          <a:custGeom>
            <a:avLst/>
            <a:gdLst/>
            <a:ahLst/>
            <a:cxnLst/>
            <a:rect r="r" b="b" t="t" l="l"/>
            <a:pathLst>
              <a:path h="1561898" w="5784806">
                <a:moveTo>
                  <a:pt x="5784806" y="0"/>
                </a:moveTo>
                <a:lnTo>
                  <a:pt x="0" y="0"/>
                </a:lnTo>
                <a:lnTo>
                  <a:pt x="0" y="1561898"/>
                </a:lnTo>
                <a:lnTo>
                  <a:pt x="5784806" y="1561898"/>
                </a:lnTo>
                <a:lnTo>
                  <a:pt x="578480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136831" y="6930579"/>
            <a:ext cx="5784806" cy="1561898"/>
          </a:xfrm>
          <a:custGeom>
            <a:avLst/>
            <a:gdLst/>
            <a:ahLst/>
            <a:cxnLst/>
            <a:rect r="r" b="b" t="t" l="l"/>
            <a:pathLst>
              <a:path h="1561898" w="5784806">
                <a:moveTo>
                  <a:pt x="5784806" y="0"/>
                </a:moveTo>
                <a:lnTo>
                  <a:pt x="0" y="0"/>
                </a:lnTo>
                <a:lnTo>
                  <a:pt x="0" y="1561898"/>
                </a:lnTo>
                <a:lnTo>
                  <a:pt x="5784806" y="1561898"/>
                </a:lnTo>
                <a:lnTo>
                  <a:pt x="578480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338045">
            <a:off x="6068418" y="2529495"/>
            <a:ext cx="1836073" cy="4487348"/>
          </a:xfrm>
          <a:custGeom>
            <a:avLst/>
            <a:gdLst/>
            <a:ahLst/>
            <a:cxnLst/>
            <a:rect r="r" b="b" t="t" l="l"/>
            <a:pathLst>
              <a:path h="4487348" w="1836073">
                <a:moveTo>
                  <a:pt x="0" y="0"/>
                </a:moveTo>
                <a:lnTo>
                  <a:pt x="1836073" y="0"/>
                </a:lnTo>
                <a:lnTo>
                  <a:pt x="1836073" y="4487348"/>
                </a:lnTo>
                <a:lnTo>
                  <a:pt x="0" y="4487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06280" y="4773169"/>
            <a:ext cx="5840028" cy="1576807"/>
          </a:xfrm>
          <a:custGeom>
            <a:avLst/>
            <a:gdLst/>
            <a:ahLst/>
            <a:cxnLst/>
            <a:rect r="r" b="b" t="t" l="l"/>
            <a:pathLst>
              <a:path h="1576807" w="5840028">
                <a:moveTo>
                  <a:pt x="0" y="0"/>
                </a:moveTo>
                <a:lnTo>
                  <a:pt x="5840028" y="0"/>
                </a:lnTo>
                <a:lnTo>
                  <a:pt x="5840028" y="1576807"/>
                </a:lnTo>
                <a:lnTo>
                  <a:pt x="0" y="1576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338045">
            <a:off x="6068418" y="6231758"/>
            <a:ext cx="1836073" cy="4487348"/>
          </a:xfrm>
          <a:custGeom>
            <a:avLst/>
            <a:gdLst/>
            <a:ahLst/>
            <a:cxnLst/>
            <a:rect r="r" b="b" t="t" l="l"/>
            <a:pathLst>
              <a:path h="4487348" w="1836073">
                <a:moveTo>
                  <a:pt x="0" y="0"/>
                </a:moveTo>
                <a:lnTo>
                  <a:pt x="1836073" y="0"/>
                </a:lnTo>
                <a:lnTo>
                  <a:pt x="1836073" y="4487348"/>
                </a:lnTo>
                <a:lnTo>
                  <a:pt x="0" y="44873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06280" y="8475432"/>
            <a:ext cx="5840028" cy="1576807"/>
          </a:xfrm>
          <a:custGeom>
            <a:avLst/>
            <a:gdLst/>
            <a:ahLst/>
            <a:cxnLst/>
            <a:rect r="r" b="b" t="t" l="l"/>
            <a:pathLst>
              <a:path h="1576807" w="5840028">
                <a:moveTo>
                  <a:pt x="0" y="0"/>
                </a:moveTo>
                <a:lnTo>
                  <a:pt x="5840028" y="0"/>
                </a:lnTo>
                <a:lnTo>
                  <a:pt x="5840028" y="1576808"/>
                </a:lnTo>
                <a:lnTo>
                  <a:pt x="0" y="1576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199076">
            <a:off x="8081283" y="2019429"/>
            <a:ext cx="15299024" cy="8229600"/>
          </a:xfrm>
          <a:custGeom>
            <a:avLst/>
            <a:gdLst/>
            <a:ahLst/>
            <a:cxnLst/>
            <a:rect r="r" b="b" t="t" l="l"/>
            <a:pathLst>
              <a:path h="8229600" w="15299024">
                <a:moveTo>
                  <a:pt x="0" y="0"/>
                </a:moveTo>
                <a:lnTo>
                  <a:pt x="15299024" y="0"/>
                </a:lnTo>
                <a:lnTo>
                  <a:pt x="152990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128573" y="-774673"/>
            <a:ext cx="8344397" cy="3003983"/>
          </a:xfrm>
          <a:custGeom>
            <a:avLst/>
            <a:gdLst/>
            <a:ahLst/>
            <a:cxnLst/>
            <a:rect r="r" b="b" t="t" l="l"/>
            <a:pathLst>
              <a:path h="3003983" w="8344397">
                <a:moveTo>
                  <a:pt x="0" y="0"/>
                </a:moveTo>
                <a:lnTo>
                  <a:pt x="8344397" y="0"/>
                </a:lnTo>
                <a:lnTo>
                  <a:pt x="8344397" y="3003982"/>
                </a:lnTo>
                <a:lnTo>
                  <a:pt x="0" y="30039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4722019" y="-518072"/>
            <a:ext cx="8307126" cy="11143730"/>
          </a:xfrm>
          <a:custGeom>
            <a:avLst/>
            <a:gdLst/>
            <a:ahLst/>
            <a:cxnLst/>
            <a:rect r="r" b="b" t="t" l="l"/>
            <a:pathLst>
              <a:path h="11143730" w="8307126">
                <a:moveTo>
                  <a:pt x="0" y="0"/>
                </a:moveTo>
                <a:lnTo>
                  <a:pt x="8307126" y="0"/>
                </a:lnTo>
                <a:lnTo>
                  <a:pt x="8307126" y="11143730"/>
                </a:lnTo>
                <a:lnTo>
                  <a:pt x="0" y="111437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02685" r="-15041" b="-10268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57821" y="1028700"/>
            <a:ext cx="2756432" cy="8712860"/>
          </a:xfrm>
          <a:custGeom>
            <a:avLst/>
            <a:gdLst/>
            <a:ahLst/>
            <a:cxnLst/>
            <a:rect r="r" b="b" t="t" l="l"/>
            <a:pathLst>
              <a:path h="8712860" w="2756432">
                <a:moveTo>
                  <a:pt x="0" y="0"/>
                </a:moveTo>
                <a:lnTo>
                  <a:pt x="2756432" y="0"/>
                </a:lnTo>
                <a:lnTo>
                  <a:pt x="2756432" y="8712860"/>
                </a:lnTo>
                <a:lnTo>
                  <a:pt x="0" y="87128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104951" y="465147"/>
            <a:ext cx="5597886" cy="563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3"/>
              </a:lnSpc>
              <a:spcBef>
                <a:spcPct val="0"/>
              </a:spcBef>
            </a:pPr>
            <a:r>
              <a:rPr lang="en-US" sz="2937">
                <a:solidFill>
                  <a:srgbClr val="EDE5DD"/>
                </a:solidFill>
                <a:latin typeface="Adolescence"/>
                <a:ea typeface="Adolescence"/>
                <a:cs typeface="Adolescence"/>
                <a:sym typeface="Adolescence"/>
              </a:rPr>
              <a:t>Categorization &amp; Searching/Filtering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357619" y="4196083"/>
            <a:ext cx="3393122" cy="572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4"/>
              </a:lnSpc>
              <a:spcBef>
                <a:spcPct val="0"/>
              </a:spcBef>
            </a:pPr>
            <a:r>
              <a:rPr lang="en-US" sz="2974">
                <a:solidFill>
                  <a:srgbClr val="EDE5DD"/>
                </a:solidFill>
                <a:latin typeface="Adolescence"/>
                <a:ea typeface="Adolescence"/>
                <a:cs typeface="Adolescence"/>
                <a:sym typeface="Adolescence"/>
              </a:rPr>
              <a:t>Collaborative Albums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35305" y="6374203"/>
            <a:ext cx="3832326" cy="563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3"/>
              </a:lnSpc>
              <a:spcBef>
                <a:spcPct val="0"/>
              </a:spcBef>
            </a:pPr>
            <a:r>
              <a:rPr lang="en-US" sz="2945">
                <a:solidFill>
                  <a:srgbClr val="EDE5DD"/>
                </a:solidFill>
                <a:latin typeface="Adolescence"/>
                <a:ea typeface="Adolescence"/>
                <a:cs typeface="Adolescence"/>
                <a:sym typeface="Adolescence"/>
              </a:rPr>
              <a:t>Time Capsuling and Story Telling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57619" y="7898346"/>
            <a:ext cx="3393122" cy="572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4"/>
              </a:lnSpc>
              <a:spcBef>
                <a:spcPct val="0"/>
              </a:spcBef>
            </a:pPr>
            <a:r>
              <a:rPr lang="en-US" sz="2974">
                <a:solidFill>
                  <a:srgbClr val="EDE5DD"/>
                </a:solidFill>
                <a:latin typeface="Adolescence"/>
                <a:ea typeface="Adolescence"/>
                <a:cs typeface="Adolescence"/>
                <a:sym typeface="Adolescence"/>
              </a:rPr>
              <a:t>Notification &amp; Reminders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74578" y="160269"/>
            <a:ext cx="6436521" cy="1701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6"/>
              </a:lnSpc>
              <a:spcBef>
                <a:spcPct val="0"/>
              </a:spcBef>
            </a:pPr>
            <a:r>
              <a:rPr lang="en-US" sz="10004">
                <a:solidFill>
                  <a:srgbClr val="151F28"/>
                </a:solidFill>
                <a:latin typeface="Buffalo"/>
                <a:ea typeface="Buffalo"/>
                <a:cs typeface="Buffalo"/>
                <a:sym typeface="Buffalo"/>
              </a:rPr>
              <a:t>Upcoming Features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12560" y="6621463"/>
            <a:ext cx="16230600" cy="5572506"/>
          </a:xfrm>
          <a:custGeom>
            <a:avLst/>
            <a:gdLst/>
            <a:ahLst/>
            <a:cxnLst/>
            <a:rect r="r" b="b" t="t" l="l"/>
            <a:pathLst>
              <a:path h="5572506" w="16230600">
                <a:moveTo>
                  <a:pt x="0" y="0"/>
                </a:moveTo>
                <a:lnTo>
                  <a:pt x="16230600" y="0"/>
                </a:lnTo>
                <a:lnTo>
                  <a:pt x="16230600" y="5572506"/>
                </a:lnTo>
                <a:lnTo>
                  <a:pt x="0" y="5572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34411" y="2874070"/>
            <a:ext cx="8153589" cy="7545467"/>
          </a:xfrm>
          <a:custGeom>
            <a:avLst/>
            <a:gdLst/>
            <a:ahLst/>
            <a:cxnLst/>
            <a:rect r="r" b="b" t="t" l="l"/>
            <a:pathLst>
              <a:path h="7545467" w="8153589">
                <a:moveTo>
                  <a:pt x="0" y="0"/>
                </a:moveTo>
                <a:lnTo>
                  <a:pt x="8153589" y="0"/>
                </a:lnTo>
                <a:lnTo>
                  <a:pt x="8153589" y="7545467"/>
                </a:lnTo>
                <a:lnTo>
                  <a:pt x="0" y="7545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0" y="0"/>
            <a:ext cx="917258" cy="10287000"/>
          </a:xfrm>
          <a:custGeom>
            <a:avLst/>
            <a:gdLst/>
            <a:ahLst/>
            <a:cxnLst/>
            <a:rect r="r" b="b" t="t" l="l"/>
            <a:pathLst>
              <a:path h="10287000" w="917258">
                <a:moveTo>
                  <a:pt x="917258" y="0"/>
                </a:moveTo>
                <a:lnTo>
                  <a:pt x="0" y="0"/>
                </a:lnTo>
                <a:lnTo>
                  <a:pt x="0" y="10287000"/>
                </a:lnTo>
                <a:lnTo>
                  <a:pt x="917258" y="10287000"/>
                </a:lnTo>
                <a:lnTo>
                  <a:pt x="91725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7818" y="2872902"/>
            <a:ext cx="14838330" cy="415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81"/>
              </a:lnSpc>
            </a:pPr>
            <a:r>
              <a:rPr lang="en-US" sz="33131">
                <a:solidFill>
                  <a:srgbClr val="E6E1CE"/>
                </a:solidFill>
                <a:latin typeface="Madelyn"/>
                <a:ea typeface="Madelyn"/>
                <a:cs typeface="Madelyn"/>
                <a:sym typeface="Madelyn"/>
              </a:rPr>
              <a:t>Thank You!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2112560" y="4935925"/>
            <a:ext cx="4225120" cy="5351075"/>
          </a:xfrm>
          <a:custGeom>
            <a:avLst/>
            <a:gdLst/>
            <a:ahLst/>
            <a:cxnLst/>
            <a:rect r="r" b="b" t="t" l="l"/>
            <a:pathLst>
              <a:path h="5351075" w="4225120">
                <a:moveTo>
                  <a:pt x="0" y="0"/>
                </a:moveTo>
                <a:lnTo>
                  <a:pt x="4225120" y="0"/>
                </a:lnTo>
                <a:lnTo>
                  <a:pt x="4225120" y="5351075"/>
                </a:lnTo>
                <a:lnTo>
                  <a:pt x="0" y="5351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35508">
            <a:off x="15089091" y="5697499"/>
            <a:ext cx="3198909" cy="4578305"/>
          </a:xfrm>
          <a:custGeom>
            <a:avLst/>
            <a:gdLst/>
            <a:ahLst/>
            <a:cxnLst/>
            <a:rect r="r" b="b" t="t" l="l"/>
            <a:pathLst>
              <a:path h="4578305" w="3198909">
                <a:moveTo>
                  <a:pt x="0" y="0"/>
                </a:moveTo>
                <a:lnTo>
                  <a:pt x="3198909" y="0"/>
                </a:lnTo>
                <a:lnTo>
                  <a:pt x="3198909" y="4578304"/>
                </a:lnTo>
                <a:lnTo>
                  <a:pt x="0" y="45783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8629" y="-5900650"/>
            <a:ext cx="14940272" cy="8229600"/>
          </a:xfrm>
          <a:custGeom>
            <a:avLst/>
            <a:gdLst/>
            <a:ahLst/>
            <a:cxnLst/>
            <a:rect r="r" b="b" t="t" l="l"/>
            <a:pathLst>
              <a:path h="8229600" w="14940272">
                <a:moveTo>
                  <a:pt x="0" y="0"/>
                </a:moveTo>
                <a:lnTo>
                  <a:pt x="14940272" y="0"/>
                </a:lnTo>
                <a:lnTo>
                  <a:pt x="1494027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33331" y="-6341372"/>
            <a:ext cx="12654669" cy="8328449"/>
          </a:xfrm>
          <a:custGeom>
            <a:avLst/>
            <a:gdLst/>
            <a:ahLst/>
            <a:cxnLst/>
            <a:rect r="r" b="b" t="t" l="l"/>
            <a:pathLst>
              <a:path h="8328449" w="12654669">
                <a:moveTo>
                  <a:pt x="0" y="0"/>
                </a:moveTo>
                <a:lnTo>
                  <a:pt x="12654669" y="0"/>
                </a:lnTo>
                <a:lnTo>
                  <a:pt x="12654669" y="8328449"/>
                </a:lnTo>
                <a:lnTo>
                  <a:pt x="0" y="832844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7754323" y="6646804"/>
            <a:ext cx="5309419" cy="4114800"/>
          </a:xfrm>
          <a:custGeom>
            <a:avLst/>
            <a:gdLst/>
            <a:ahLst/>
            <a:cxnLst/>
            <a:rect r="r" b="b" t="t" l="l"/>
            <a:pathLst>
              <a:path h="4114800" w="5309419">
                <a:moveTo>
                  <a:pt x="5309419" y="0"/>
                </a:moveTo>
                <a:lnTo>
                  <a:pt x="0" y="0"/>
                </a:lnTo>
                <a:lnTo>
                  <a:pt x="0" y="4114800"/>
                </a:lnTo>
                <a:lnTo>
                  <a:pt x="5309419" y="4114800"/>
                </a:lnTo>
                <a:lnTo>
                  <a:pt x="530941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770217">
            <a:off x="15280851" y="-517551"/>
            <a:ext cx="3818642" cy="4826088"/>
          </a:xfrm>
          <a:custGeom>
            <a:avLst/>
            <a:gdLst/>
            <a:ahLst/>
            <a:cxnLst/>
            <a:rect r="r" b="b" t="t" l="l"/>
            <a:pathLst>
              <a:path h="4826088" w="3818642">
                <a:moveTo>
                  <a:pt x="0" y="0"/>
                </a:moveTo>
                <a:lnTo>
                  <a:pt x="3818642" y="0"/>
                </a:lnTo>
                <a:lnTo>
                  <a:pt x="3818642" y="4826088"/>
                </a:lnTo>
                <a:lnTo>
                  <a:pt x="0" y="48260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100" y="0"/>
            <a:ext cx="18249900" cy="10287000"/>
          </a:xfrm>
          <a:custGeom>
            <a:avLst/>
            <a:gdLst/>
            <a:ahLst/>
            <a:cxnLst/>
            <a:rect r="r" b="b" t="t" l="l"/>
            <a:pathLst>
              <a:path h="10287000" w="18249900">
                <a:moveTo>
                  <a:pt x="0" y="0"/>
                </a:moveTo>
                <a:lnTo>
                  <a:pt x="18249900" y="0"/>
                </a:lnTo>
                <a:lnTo>
                  <a:pt x="182499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0" t="-41849" r="0" b="-3267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1371" y="2485111"/>
            <a:ext cx="16320461" cy="4141317"/>
          </a:xfrm>
          <a:custGeom>
            <a:avLst/>
            <a:gdLst/>
            <a:ahLst/>
            <a:cxnLst/>
            <a:rect r="r" b="b" t="t" l="l"/>
            <a:pathLst>
              <a:path h="4141317" w="16320461">
                <a:moveTo>
                  <a:pt x="0" y="0"/>
                </a:moveTo>
                <a:lnTo>
                  <a:pt x="16320461" y="0"/>
                </a:lnTo>
                <a:lnTo>
                  <a:pt x="16320461" y="4141317"/>
                </a:lnTo>
                <a:lnTo>
                  <a:pt x="0" y="4141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27732" y="2612405"/>
            <a:ext cx="9947943" cy="2168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07"/>
              </a:lnSpc>
              <a:spcBef>
                <a:spcPct val="0"/>
              </a:spcBef>
            </a:pPr>
            <a:r>
              <a:rPr lang="en-US" sz="12647">
                <a:solidFill>
                  <a:srgbClr val="151F2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100" y="5174286"/>
            <a:ext cx="18587003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22136"/>
                </a:solidFill>
                <a:latin typeface="Architype Bayer-type"/>
                <a:ea typeface="Architype Bayer-type"/>
                <a:cs typeface="Architype Bayer-type"/>
                <a:sym typeface="Architype Bayer-type"/>
              </a:rPr>
              <a:t>A secure platform to preserve your family memories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724005">
            <a:off x="586302" y="4842582"/>
            <a:ext cx="2476832" cy="815807"/>
          </a:xfrm>
          <a:custGeom>
            <a:avLst/>
            <a:gdLst/>
            <a:ahLst/>
            <a:cxnLst/>
            <a:rect r="r" b="b" t="t" l="l"/>
            <a:pathLst>
              <a:path h="815807" w="2476832">
                <a:moveTo>
                  <a:pt x="0" y="0"/>
                </a:moveTo>
                <a:lnTo>
                  <a:pt x="2476832" y="0"/>
                </a:lnTo>
                <a:lnTo>
                  <a:pt x="2476832" y="815807"/>
                </a:lnTo>
                <a:lnTo>
                  <a:pt x="0" y="8158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80073" y="-3448376"/>
            <a:ext cx="4186809" cy="8229600"/>
          </a:xfrm>
          <a:custGeom>
            <a:avLst/>
            <a:gdLst/>
            <a:ahLst/>
            <a:cxnLst/>
            <a:rect r="r" b="b" t="t" l="l"/>
            <a:pathLst>
              <a:path h="8229600" w="4186809">
                <a:moveTo>
                  <a:pt x="0" y="0"/>
                </a:moveTo>
                <a:lnTo>
                  <a:pt x="4186809" y="0"/>
                </a:lnTo>
                <a:lnTo>
                  <a:pt x="41868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01191" y="6203512"/>
            <a:ext cx="4186809" cy="8229600"/>
          </a:xfrm>
          <a:custGeom>
            <a:avLst/>
            <a:gdLst/>
            <a:ahLst/>
            <a:cxnLst/>
            <a:rect r="r" b="b" t="t" l="l"/>
            <a:pathLst>
              <a:path h="8229600" w="4186809">
                <a:moveTo>
                  <a:pt x="0" y="0"/>
                </a:moveTo>
                <a:lnTo>
                  <a:pt x="4186809" y="0"/>
                </a:lnTo>
                <a:lnTo>
                  <a:pt x="41868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2204" y="6203512"/>
            <a:ext cx="2286753" cy="4083488"/>
          </a:xfrm>
          <a:custGeom>
            <a:avLst/>
            <a:gdLst/>
            <a:ahLst/>
            <a:cxnLst/>
            <a:rect r="r" b="b" t="t" l="l"/>
            <a:pathLst>
              <a:path h="4083488" w="2286753">
                <a:moveTo>
                  <a:pt x="0" y="0"/>
                </a:moveTo>
                <a:lnTo>
                  <a:pt x="2286753" y="0"/>
                </a:lnTo>
                <a:lnTo>
                  <a:pt x="2286753" y="4083488"/>
                </a:lnTo>
                <a:lnTo>
                  <a:pt x="0" y="40834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198081" y="1164341"/>
            <a:ext cx="1054169" cy="3391428"/>
          </a:xfrm>
          <a:custGeom>
            <a:avLst/>
            <a:gdLst/>
            <a:ahLst/>
            <a:cxnLst/>
            <a:rect r="r" b="b" t="t" l="l"/>
            <a:pathLst>
              <a:path h="3391428" w="1054169">
                <a:moveTo>
                  <a:pt x="0" y="0"/>
                </a:moveTo>
                <a:lnTo>
                  <a:pt x="1054169" y="0"/>
                </a:lnTo>
                <a:lnTo>
                  <a:pt x="1054169" y="3391428"/>
                </a:lnTo>
                <a:lnTo>
                  <a:pt x="0" y="3391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370332" y="-1028700"/>
            <a:ext cx="1777936" cy="4114800"/>
          </a:xfrm>
          <a:custGeom>
            <a:avLst/>
            <a:gdLst/>
            <a:ahLst/>
            <a:cxnLst/>
            <a:rect r="r" b="b" t="t" l="l"/>
            <a:pathLst>
              <a:path h="4114800" w="1777936">
                <a:moveTo>
                  <a:pt x="0" y="0"/>
                </a:moveTo>
                <a:lnTo>
                  <a:pt x="1777936" y="0"/>
                </a:lnTo>
                <a:lnTo>
                  <a:pt x="17779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272600">
            <a:off x="1890561" y="2045738"/>
            <a:ext cx="4636058" cy="6114705"/>
          </a:xfrm>
          <a:custGeom>
            <a:avLst/>
            <a:gdLst/>
            <a:ahLst/>
            <a:cxnLst/>
            <a:rect r="r" b="b" t="t" l="l"/>
            <a:pathLst>
              <a:path h="6114705" w="4636058">
                <a:moveTo>
                  <a:pt x="0" y="0"/>
                </a:moveTo>
                <a:lnTo>
                  <a:pt x="4636058" y="0"/>
                </a:lnTo>
                <a:lnTo>
                  <a:pt x="4636058" y="6114705"/>
                </a:lnTo>
                <a:lnTo>
                  <a:pt x="0" y="6114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74721">
            <a:off x="7115923" y="3646253"/>
            <a:ext cx="4636058" cy="6114705"/>
          </a:xfrm>
          <a:custGeom>
            <a:avLst/>
            <a:gdLst/>
            <a:ahLst/>
            <a:cxnLst/>
            <a:rect r="r" b="b" t="t" l="l"/>
            <a:pathLst>
              <a:path h="6114705" w="4636058">
                <a:moveTo>
                  <a:pt x="0" y="0"/>
                </a:moveTo>
                <a:lnTo>
                  <a:pt x="4636058" y="0"/>
                </a:lnTo>
                <a:lnTo>
                  <a:pt x="4636058" y="6114705"/>
                </a:lnTo>
                <a:lnTo>
                  <a:pt x="0" y="6114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011596">
            <a:off x="12247652" y="2045738"/>
            <a:ext cx="4636058" cy="6114705"/>
          </a:xfrm>
          <a:custGeom>
            <a:avLst/>
            <a:gdLst/>
            <a:ahLst/>
            <a:cxnLst/>
            <a:rect r="r" b="b" t="t" l="l"/>
            <a:pathLst>
              <a:path h="6114705" w="4636058">
                <a:moveTo>
                  <a:pt x="0" y="0"/>
                </a:moveTo>
                <a:lnTo>
                  <a:pt x="4636058" y="0"/>
                </a:lnTo>
                <a:lnTo>
                  <a:pt x="4636058" y="6114705"/>
                </a:lnTo>
                <a:lnTo>
                  <a:pt x="0" y="6114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1208314"/>
            <a:ext cx="3800579" cy="4114800"/>
          </a:xfrm>
          <a:custGeom>
            <a:avLst/>
            <a:gdLst/>
            <a:ahLst/>
            <a:cxnLst/>
            <a:rect r="r" b="b" t="t" l="l"/>
            <a:pathLst>
              <a:path h="4114800" w="3800579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052380" y="-330085"/>
            <a:ext cx="4235620" cy="2790215"/>
          </a:xfrm>
          <a:custGeom>
            <a:avLst/>
            <a:gdLst/>
            <a:ahLst/>
            <a:cxnLst/>
            <a:rect r="r" b="b" t="t" l="l"/>
            <a:pathLst>
              <a:path h="2790215" w="4235620">
                <a:moveTo>
                  <a:pt x="0" y="0"/>
                </a:moveTo>
                <a:lnTo>
                  <a:pt x="4235620" y="0"/>
                </a:lnTo>
                <a:lnTo>
                  <a:pt x="4235620" y="2790215"/>
                </a:lnTo>
                <a:lnTo>
                  <a:pt x="0" y="2790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284055">
            <a:off x="14871592" y="7748075"/>
            <a:ext cx="3408850" cy="2320859"/>
          </a:xfrm>
          <a:custGeom>
            <a:avLst/>
            <a:gdLst/>
            <a:ahLst/>
            <a:cxnLst/>
            <a:rect r="r" b="b" t="t" l="l"/>
            <a:pathLst>
              <a:path h="2320859" w="3408850">
                <a:moveTo>
                  <a:pt x="0" y="0"/>
                </a:moveTo>
                <a:lnTo>
                  <a:pt x="3408850" y="0"/>
                </a:lnTo>
                <a:lnTo>
                  <a:pt x="3408850" y="2320859"/>
                </a:lnTo>
                <a:lnTo>
                  <a:pt x="0" y="23208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32009" y="714375"/>
            <a:ext cx="12770889" cy="153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5E4F3A"/>
                </a:solidFill>
                <a:latin typeface="Copperplate Gothic 32 BC Bold"/>
                <a:ea typeface="Copperplate Gothic 32 BC Bold"/>
                <a:cs typeface="Copperplate Gothic 32 BC Bold"/>
                <a:sym typeface="Copperplate Gothic 32 BC Bold"/>
              </a:rPr>
              <a:t>Problem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-864695">
            <a:off x="1775692" y="3593110"/>
            <a:ext cx="4794676" cy="2743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Data  Loss</a:t>
            </a:r>
          </a:p>
        </p:txBody>
      </p:sp>
      <p:sp>
        <p:nvSpPr>
          <p:cNvPr name="TextBox 11" id="11"/>
          <p:cNvSpPr txBox="true"/>
          <p:nvPr/>
        </p:nvSpPr>
        <p:spPr>
          <a:xfrm rot="335260">
            <a:off x="6802514" y="6190674"/>
            <a:ext cx="5210254" cy="763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6"/>
              </a:lnSpc>
              <a:spcBef>
                <a:spcPct val="0"/>
              </a:spcBef>
            </a:pPr>
            <a:r>
              <a:rPr lang="en-US" sz="3961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Disorganization</a:t>
            </a:r>
          </a:p>
        </p:txBody>
      </p:sp>
      <p:sp>
        <p:nvSpPr>
          <p:cNvPr name="TextBox 12" id="12"/>
          <p:cNvSpPr txBox="true"/>
          <p:nvPr/>
        </p:nvSpPr>
        <p:spPr>
          <a:xfrm rot="-1561429">
            <a:off x="12086109" y="3860402"/>
            <a:ext cx="4962994" cy="2271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  <a:spcBef>
                <a:spcPct val="0"/>
              </a:spcBef>
            </a:pPr>
            <a:r>
              <a:rPr lang="en-US" sz="6199">
                <a:solidFill>
                  <a:srgbClr val="FFFFFF"/>
                </a:solidFill>
                <a:latin typeface="Copperplate Gothic 32 AB"/>
                <a:ea typeface="Copperplate Gothic 32 AB"/>
                <a:cs typeface="Copperplate Gothic 32 AB"/>
                <a:sym typeface="Copperplate Gothic 32 AB"/>
              </a:rPr>
              <a:t>Security Concerns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2064" y="-10633"/>
            <a:ext cx="16708211" cy="16708211"/>
          </a:xfrm>
          <a:custGeom>
            <a:avLst/>
            <a:gdLst/>
            <a:ahLst/>
            <a:cxnLst/>
            <a:rect r="r" b="b" t="t" l="l"/>
            <a:pathLst>
              <a:path h="16708211" w="16708211">
                <a:moveTo>
                  <a:pt x="0" y="0"/>
                </a:moveTo>
                <a:lnTo>
                  <a:pt x="16708211" y="0"/>
                </a:lnTo>
                <a:lnTo>
                  <a:pt x="16708211" y="16708210"/>
                </a:lnTo>
                <a:lnTo>
                  <a:pt x="0" y="16708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6456" y="8881391"/>
            <a:ext cx="11589211" cy="140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15"/>
              </a:lnSpc>
            </a:pPr>
            <a:r>
              <a:rPr lang="en-US" sz="9110">
                <a:solidFill>
                  <a:srgbClr val="5E4F3A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Need for a solution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847530" y="4187792"/>
            <a:ext cx="7990780" cy="6332693"/>
          </a:xfrm>
          <a:custGeom>
            <a:avLst/>
            <a:gdLst/>
            <a:ahLst/>
            <a:cxnLst/>
            <a:rect r="r" b="b" t="t" l="l"/>
            <a:pathLst>
              <a:path h="6332693" w="7990780">
                <a:moveTo>
                  <a:pt x="0" y="0"/>
                </a:moveTo>
                <a:lnTo>
                  <a:pt x="7990780" y="0"/>
                </a:lnTo>
                <a:lnTo>
                  <a:pt x="7990780" y="6332693"/>
                </a:lnTo>
                <a:lnTo>
                  <a:pt x="0" y="6332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05169" y="1547894"/>
            <a:ext cx="8574861" cy="6795578"/>
          </a:xfrm>
          <a:custGeom>
            <a:avLst/>
            <a:gdLst/>
            <a:ahLst/>
            <a:cxnLst/>
            <a:rect r="r" b="b" t="t" l="l"/>
            <a:pathLst>
              <a:path h="6795578" w="8574861">
                <a:moveTo>
                  <a:pt x="0" y="0"/>
                </a:moveTo>
                <a:lnTo>
                  <a:pt x="8574861" y="0"/>
                </a:lnTo>
                <a:lnTo>
                  <a:pt x="8574861" y="6795578"/>
                </a:lnTo>
                <a:lnTo>
                  <a:pt x="0" y="6795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16227" y="-511857"/>
            <a:ext cx="7543190" cy="5977978"/>
          </a:xfrm>
          <a:custGeom>
            <a:avLst/>
            <a:gdLst/>
            <a:ahLst/>
            <a:cxnLst/>
            <a:rect r="r" b="b" t="t" l="l"/>
            <a:pathLst>
              <a:path h="5977978" w="7543190">
                <a:moveTo>
                  <a:pt x="0" y="0"/>
                </a:moveTo>
                <a:lnTo>
                  <a:pt x="7543190" y="0"/>
                </a:lnTo>
                <a:lnTo>
                  <a:pt x="7543190" y="5977978"/>
                </a:lnTo>
                <a:lnTo>
                  <a:pt x="0" y="59779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1664" y="5466121"/>
            <a:ext cx="2065281" cy="3153279"/>
          </a:xfrm>
          <a:custGeom>
            <a:avLst/>
            <a:gdLst/>
            <a:ahLst/>
            <a:cxnLst/>
            <a:rect r="r" b="b" t="t" l="l"/>
            <a:pathLst>
              <a:path h="3153279" w="2065281">
                <a:moveTo>
                  <a:pt x="0" y="0"/>
                </a:moveTo>
                <a:lnTo>
                  <a:pt x="2065281" y="0"/>
                </a:lnTo>
                <a:lnTo>
                  <a:pt x="2065281" y="3153279"/>
                </a:lnTo>
                <a:lnTo>
                  <a:pt x="0" y="31532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53686" y="-10633"/>
            <a:ext cx="4334314" cy="2828264"/>
          </a:xfrm>
          <a:custGeom>
            <a:avLst/>
            <a:gdLst/>
            <a:ahLst/>
            <a:cxnLst/>
            <a:rect r="r" b="b" t="t" l="l"/>
            <a:pathLst>
              <a:path h="2828264" w="4334314">
                <a:moveTo>
                  <a:pt x="0" y="0"/>
                </a:moveTo>
                <a:lnTo>
                  <a:pt x="4334314" y="0"/>
                </a:lnTo>
                <a:lnTo>
                  <a:pt x="4334314" y="2828264"/>
                </a:lnTo>
                <a:lnTo>
                  <a:pt x="0" y="28282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21664" y="2219957"/>
            <a:ext cx="5199398" cy="1962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EDE7DB"/>
                </a:solidFill>
                <a:latin typeface="Lovelo"/>
                <a:ea typeface="Lovelo"/>
                <a:cs typeface="Lovelo"/>
                <a:sym typeface="Lovelo"/>
              </a:rPr>
              <a:t>Realiable Preservation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10779" y="4964626"/>
            <a:ext cx="5176371" cy="1962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EDE7DB"/>
                </a:solidFill>
                <a:latin typeface="Lovelo"/>
                <a:ea typeface="Lovelo"/>
                <a:cs typeface="Lovelo"/>
                <a:sym typeface="Lovelo"/>
              </a:rPr>
              <a:t>Effective Manangement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18130" y="7486867"/>
            <a:ext cx="3922145" cy="1962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39"/>
              </a:lnSpc>
              <a:spcBef>
                <a:spcPct val="0"/>
              </a:spcBef>
            </a:pPr>
            <a:r>
              <a:rPr lang="en-US" sz="5599">
                <a:solidFill>
                  <a:srgbClr val="EDE7DB"/>
                </a:solidFill>
                <a:latin typeface="Lovelo"/>
                <a:ea typeface="Lovelo"/>
                <a:cs typeface="Lovelo"/>
                <a:sym typeface="Lovelo"/>
              </a:rPr>
              <a:t>Enhanced Security 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7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8254749"/>
          </a:xfrm>
          <a:custGeom>
            <a:avLst/>
            <a:gdLst/>
            <a:ahLst/>
            <a:cxnLst/>
            <a:rect r="r" b="b" t="t" l="l"/>
            <a:pathLst>
              <a:path h="18254749" w="18288000">
                <a:moveTo>
                  <a:pt x="0" y="0"/>
                </a:moveTo>
                <a:lnTo>
                  <a:pt x="18288000" y="0"/>
                </a:lnTo>
                <a:lnTo>
                  <a:pt x="18288000" y="18254749"/>
                </a:lnTo>
                <a:lnTo>
                  <a:pt x="0" y="18254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996968" y="5814936"/>
            <a:ext cx="9773311" cy="6535902"/>
          </a:xfrm>
          <a:custGeom>
            <a:avLst/>
            <a:gdLst/>
            <a:ahLst/>
            <a:cxnLst/>
            <a:rect r="r" b="b" t="t" l="l"/>
            <a:pathLst>
              <a:path h="6535902" w="9773311">
                <a:moveTo>
                  <a:pt x="9773312" y="6535902"/>
                </a:moveTo>
                <a:lnTo>
                  <a:pt x="0" y="6535902"/>
                </a:lnTo>
                <a:lnTo>
                  <a:pt x="0" y="0"/>
                </a:lnTo>
                <a:lnTo>
                  <a:pt x="9773312" y="0"/>
                </a:lnTo>
                <a:lnTo>
                  <a:pt x="9773312" y="6535902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06456">
            <a:off x="1610476" y="7053808"/>
            <a:ext cx="3880928" cy="2366249"/>
          </a:xfrm>
          <a:custGeom>
            <a:avLst/>
            <a:gdLst/>
            <a:ahLst/>
            <a:cxnLst/>
            <a:rect r="r" b="b" t="t" l="l"/>
            <a:pathLst>
              <a:path h="2366249" w="3880928">
                <a:moveTo>
                  <a:pt x="0" y="0"/>
                </a:moveTo>
                <a:lnTo>
                  <a:pt x="3880929" y="0"/>
                </a:lnTo>
                <a:lnTo>
                  <a:pt x="3880929" y="2366249"/>
                </a:lnTo>
                <a:lnTo>
                  <a:pt x="0" y="2366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29150" y="-1781450"/>
            <a:ext cx="10355065" cy="6924950"/>
          </a:xfrm>
          <a:custGeom>
            <a:avLst/>
            <a:gdLst/>
            <a:ahLst/>
            <a:cxnLst/>
            <a:rect r="r" b="b" t="t" l="l"/>
            <a:pathLst>
              <a:path h="6924950" w="10355065">
                <a:moveTo>
                  <a:pt x="0" y="0"/>
                </a:moveTo>
                <a:lnTo>
                  <a:pt x="10355064" y="0"/>
                </a:lnTo>
                <a:lnTo>
                  <a:pt x="10355064" y="6924950"/>
                </a:lnTo>
                <a:lnTo>
                  <a:pt x="0" y="6924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16086" y="705971"/>
            <a:ext cx="3170570" cy="3347720"/>
          </a:xfrm>
          <a:custGeom>
            <a:avLst/>
            <a:gdLst/>
            <a:ahLst/>
            <a:cxnLst/>
            <a:rect r="r" b="b" t="t" l="l"/>
            <a:pathLst>
              <a:path h="3347720" w="3170570">
                <a:moveTo>
                  <a:pt x="0" y="0"/>
                </a:moveTo>
                <a:lnTo>
                  <a:pt x="3170570" y="0"/>
                </a:lnTo>
                <a:lnTo>
                  <a:pt x="3170570" y="3347720"/>
                </a:lnTo>
                <a:lnTo>
                  <a:pt x="0" y="3347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426187" y="1039113"/>
            <a:ext cx="8904149" cy="8904113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6151" t="-15370" r="-73937" b="-4613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7894669">
            <a:off x="3303018" y="1120889"/>
            <a:ext cx="3965568" cy="1120273"/>
          </a:xfrm>
          <a:custGeom>
            <a:avLst/>
            <a:gdLst/>
            <a:ahLst/>
            <a:cxnLst/>
            <a:rect r="r" b="b" t="t" l="l"/>
            <a:pathLst>
              <a:path h="1120273" w="3965568">
                <a:moveTo>
                  <a:pt x="0" y="0"/>
                </a:moveTo>
                <a:lnTo>
                  <a:pt x="3965567" y="0"/>
                </a:lnTo>
                <a:lnTo>
                  <a:pt x="3965567" y="1120273"/>
                </a:lnTo>
                <a:lnTo>
                  <a:pt x="0" y="11202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280291">
            <a:off x="10703678" y="7556099"/>
            <a:ext cx="4426345" cy="1250443"/>
          </a:xfrm>
          <a:custGeom>
            <a:avLst/>
            <a:gdLst/>
            <a:ahLst/>
            <a:cxnLst/>
            <a:rect r="r" b="b" t="t" l="l"/>
            <a:pathLst>
              <a:path h="1250443" w="4426345">
                <a:moveTo>
                  <a:pt x="0" y="0"/>
                </a:moveTo>
                <a:lnTo>
                  <a:pt x="4426346" y="0"/>
                </a:lnTo>
                <a:lnTo>
                  <a:pt x="4426346" y="1250443"/>
                </a:lnTo>
                <a:lnTo>
                  <a:pt x="0" y="12504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426187" y="4283660"/>
            <a:ext cx="8904149" cy="2080330"/>
            <a:chOff x="0" y="0"/>
            <a:chExt cx="1658873" cy="3875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58873" cy="387573"/>
            </a:xfrm>
            <a:custGeom>
              <a:avLst/>
              <a:gdLst/>
              <a:ahLst/>
              <a:cxnLst/>
              <a:rect r="r" b="b" t="t" l="l"/>
              <a:pathLst>
                <a:path h="387573" w="1658873">
                  <a:moveTo>
                    <a:pt x="0" y="0"/>
                  </a:moveTo>
                  <a:lnTo>
                    <a:pt x="1658873" y="0"/>
                  </a:lnTo>
                  <a:lnTo>
                    <a:pt x="1658873" y="387573"/>
                  </a:lnTo>
                  <a:lnTo>
                    <a:pt x="0" y="387573"/>
                  </a:lnTo>
                  <a:close/>
                </a:path>
              </a:pathLst>
            </a:custGeom>
            <a:solidFill>
              <a:srgbClr val="EDE7D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658873" cy="4351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364868" y="4051771"/>
            <a:ext cx="5026787" cy="2627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71"/>
              </a:lnSpc>
              <a:spcBef>
                <a:spcPct val="0"/>
              </a:spcBef>
            </a:pPr>
            <a:r>
              <a:rPr lang="en-US" sz="15407">
                <a:solidFill>
                  <a:srgbClr val="272727"/>
                </a:solidFill>
                <a:latin typeface="Madelyn"/>
                <a:ea typeface="Madelyn"/>
                <a:cs typeface="Madelyn"/>
                <a:sym typeface="Madelyn"/>
              </a:rPr>
              <a:t>Memosac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F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845570" cy="10287000"/>
          </a:xfrm>
          <a:custGeom>
            <a:avLst/>
            <a:gdLst/>
            <a:ahLst/>
            <a:cxnLst/>
            <a:rect r="r" b="b" t="t" l="l"/>
            <a:pathLst>
              <a:path h="10287000" w="9845570">
                <a:moveTo>
                  <a:pt x="0" y="0"/>
                </a:moveTo>
                <a:lnTo>
                  <a:pt x="9845570" y="0"/>
                </a:lnTo>
                <a:lnTo>
                  <a:pt x="98455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0" t="-13699" r="0" b="-136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421381"/>
            <a:ext cx="9363844" cy="11171614"/>
          </a:xfrm>
          <a:custGeom>
            <a:avLst/>
            <a:gdLst/>
            <a:ahLst/>
            <a:cxnLst/>
            <a:rect r="r" b="b" t="t" l="l"/>
            <a:pathLst>
              <a:path h="11171614" w="9363844">
                <a:moveTo>
                  <a:pt x="0" y="0"/>
                </a:moveTo>
                <a:lnTo>
                  <a:pt x="9363844" y="0"/>
                </a:lnTo>
                <a:lnTo>
                  <a:pt x="9363844" y="11171614"/>
                </a:lnTo>
                <a:lnTo>
                  <a:pt x="0" y="11171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3510763" y="-58355"/>
            <a:ext cx="3851123" cy="10403710"/>
          </a:xfrm>
          <a:custGeom>
            <a:avLst/>
            <a:gdLst/>
            <a:ahLst/>
            <a:cxnLst/>
            <a:rect r="r" b="b" t="t" l="l"/>
            <a:pathLst>
              <a:path h="10403710" w="3851123">
                <a:moveTo>
                  <a:pt x="0" y="0"/>
                </a:moveTo>
                <a:lnTo>
                  <a:pt x="3851123" y="0"/>
                </a:lnTo>
                <a:lnTo>
                  <a:pt x="3851123" y="10403710"/>
                </a:lnTo>
                <a:lnTo>
                  <a:pt x="0" y="10403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10650" y="0"/>
            <a:ext cx="14387413" cy="10287000"/>
          </a:xfrm>
          <a:custGeom>
            <a:avLst/>
            <a:gdLst/>
            <a:ahLst/>
            <a:cxnLst/>
            <a:rect r="r" b="b" t="t" l="l"/>
            <a:pathLst>
              <a:path h="10287000" w="14387413">
                <a:moveTo>
                  <a:pt x="0" y="0"/>
                </a:moveTo>
                <a:lnTo>
                  <a:pt x="14387413" y="0"/>
                </a:lnTo>
                <a:lnTo>
                  <a:pt x="143874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6000"/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692520" y="1204688"/>
          <a:ext cx="8363448" cy="7877623"/>
        </p:xfrm>
        <a:graphic>
          <a:graphicData uri="http://schemas.openxmlformats.org/drawingml/2006/table">
            <a:tbl>
              <a:tblPr/>
              <a:tblGrid>
                <a:gridCol w="2733608"/>
                <a:gridCol w="3445813"/>
                <a:gridCol w="2184027"/>
              </a:tblGrid>
              <a:tr h="18565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D6CEC1"/>
                          </a:solidFill>
                          <a:latin typeface="Adolescence"/>
                          <a:ea typeface="Adolescence"/>
                          <a:cs typeface="Adolescence"/>
                          <a:sym typeface="Adolescence"/>
                        </a:rPr>
                        <a:t>Platform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F2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D6CEC1"/>
                          </a:solidFill>
                          <a:latin typeface="Adolescence"/>
                          <a:ea typeface="Adolescence"/>
                          <a:cs typeface="Adolescence"/>
                          <a:sym typeface="Adolescence"/>
                        </a:rPr>
                        <a:t>Memory Preservation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F2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D6CEC1"/>
                          </a:solidFill>
                          <a:latin typeface="Adolescence"/>
                          <a:ea typeface="Adolescence"/>
                          <a:cs typeface="Adolescence"/>
                          <a:sym typeface="Adolescence"/>
                        </a:rPr>
                        <a:t>Privacy-Focused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F28"/>
                    </a:solidFill>
                  </a:tcPr>
                </a:tc>
              </a:tr>
              <a:tr h="12042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D6CEC1"/>
                          </a:solidFill>
                          <a:latin typeface="Adolescence"/>
                          <a:ea typeface="Adolescence"/>
                          <a:cs typeface="Adolescence"/>
                          <a:sym typeface="Adolescence"/>
                        </a:rPr>
                        <a:t>Memosac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F2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D6CEC1"/>
                          </a:solidFill>
                          <a:latin typeface="Adolescence"/>
                          <a:ea typeface="Adolescence"/>
                          <a:cs typeface="Adolescence"/>
                          <a:sym typeface="Adolescence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F2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D6CEC1"/>
                          </a:solidFill>
                          <a:latin typeface="Adolescence"/>
                          <a:ea typeface="Adolescence"/>
                          <a:cs typeface="Adolescence"/>
                          <a:sym typeface="Adolescence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F28"/>
                    </a:solidFill>
                  </a:tcPr>
                </a:tc>
              </a:tr>
              <a:tr h="12042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D6CEC1"/>
                          </a:solidFill>
                          <a:latin typeface="Adolescence"/>
                          <a:ea typeface="Adolescence"/>
                          <a:cs typeface="Adolescence"/>
                          <a:sym typeface="Adolescence"/>
                        </a:rPr>
                        <a:t>Google Photos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F2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D6CEC1"/>
                          </a:solidFill>
                          <a:latin typeface="Adolescence"/>
                          <a:ea typeface="Adolescence"/>
                          <a:cs typeface="Adolescence"/>
                          <a:sym typeface="Adolescence"/>
                        </a:rPr>
                        <a:t>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F2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D6CEC1"/>
                          </a:solidFill>
                          <a:latin typeface="Adolescence"/>
                          <a:ea typeface="Adolescence"/>
                          <a:cs typeface="Adolescence"/>
                          <a:sym typeface="Adolescence"/>
                        </a:rPr>
                        <a:t>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F28"/>
                    </a:solidFill>
                  </a:tcPr>
                </a:tc>
              </a:tr>
              <a:tr h="12042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D6CEC1"/>
                          </a:solidFill>
                          <a:latin typeface="Adolescence"/>
                          <a:ea typeface="Adolescence"/>
                          <a:cs typeface="Adolescence"/>
                          <a:sym typeface="Adolescence"/>
                        </a:rPr>
                        <a:t>Dropbox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F2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D6CEC1"/>
                          </a:solidFill>
                          <a:latin typeface="Adolescence"/>
                          <a:ea typeface="Adolescence"/>
                          <a:cs typeface="Adolescence"/>
                          <a:sym typeface="Adolescence"/>
                        </a:rPr>
                        <a:t>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F2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D6CEC1"/>
                          </a:solidFill>
                          <a:latin typeface="Adolescence"/>
                          <a:ea typeface="Adolescence"/>
                          <a:cs typeface="Adolescence"/>
                          <a:sym typeface="Adolescence"/>
                        </a:rPr>
                        <a:t>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F28"/>
                    </a:solidFill>
                  </a:tcPr>
                </a:tc>
              </a:tr>
              <a:tr h="12042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D6CEC1"/>
                          </a:solidFill>
                          <a:latin typeface="Adolescence"/>
                          <a:ea typeface="Adolescence"/>
                          <a:cs typeface="Adolescence"/>
                          <a:sym typeface="Adolescence"/>
                        </a:rPr>
                        <a:t>Ancestry.com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F2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D6CEC1"/>
                          </a:solidFill>
                          <a:latin typeface="Adolescence"/>
                          <a:ea typeface="Adolescence"/>
                          <a:cs typeface="Adolescence"/>
                          <a:sym typeface="Adolescence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F2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D6CEC1"/>
                          </a:solidFill>
                          <a:latin typeface="Adolescence"/>
                          <a:ea typeface="Adolescence"/>
                          <a:cs typeface="Adolescence"/>
                          <a:sym typeface="Adolescence"/>
                        </a:rPr>
                        <a:t>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F28"/>
                    </a:solidFill>
                  </a:tcPr>
                </a:tc>
              </a:tr>
              <a:tr h="12042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D6CEC1"/>
                          </a:solidFill>
                          <a:latin typeface="Adolescence"/>
                          <a:ea typeface="Adolescence"/>
                          <a:cs typeface="Adolescence"/>
                          <a:sym typeface="Adolescence"/>
                        </a:rPr>
                        <a:t>Facebook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F2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D6CEC1"/>
                          </a:solidFill>
                          <a:latin typeface="Adolescence"/>
                          <a:ea typeface="Adolescence"/>
                          <a:cs typeface="Adolescence"/>
                          <a:sym typeface="Adolescence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F2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D6CEC1"/>
                          </a:solidFill>
                          <a:latin typeface="Adolescence"/>
                          <a:ea typeface="Adolescence"/>
                          <a:cs typeface="Adolescence"/>
                          <a:sym typeface="Adolescence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51F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F28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746483" y="3274328"/>
            <a:ext cx="4026904" cy="240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59"/>
              </a:lnSpc>
              <a:spcBef>
                <a:spcPct val="0"/>
              </a:spcBef>
            </a:pPr>
            <a:r>
              <a:rPr lang="en-US" sz="14042">
                <a:solidFill>
                  <a:srgbClr val="272727"/>
                </a:solidFill>
                <a:latin typeface="Madelyn"/>
                <a:ea typeface="Madelyn"/>
                <a:cs typeface="Madelyn"/>
                <a:sym typeface="Madelyn"/>
              </a:rPr>
              <a:t>Market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4054" y="4342643"/>
            <a:ext cx="5303772" cy="240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59"/>
              </a:lnSpc>
              <a:spcBef>
                <a:spcPct val="0"/>
              </a:spcBef>
            </a:pPr>
            <a:r>
              <a:rPr lang="en-US" sz="14042">
                <a:solidFill>
                  <a:srgbClr val="272727"/>
                </a:solidFill>
                <a:latin typeface="Madelyn"/>
                <a:ea typeface="Madelyn"/>
                <a:cs typeface="Madelyn"/>
                <a:sym typeface="Madelyn"/>
              </a:rPr>
              <a:t>Competitors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F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-118024" r="0" b="-9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14461" y="6088035"/>
            <a:ext cx="7120566" cy="2654029"/>
          </a:xfrm>
          <a:custGeom>
            <a:avLst/>
            <a:gdLst/>
            <a:ahLst/>
            <a:cxnLst/>
            <a:rect r="r" b="b" t="t" l="l"/>
            <a:pathLst>
              <a:path h="2654029" w="7120566">
                <a:moveTo>
                  <a:pt x="0" y="0"/>
                </a:moveTo>
                <a:lnTo>
                  <a:pt x="7120567" y="0"/>
                </a:lnTo>
                <a:lnTo>
                  <a:pt x="7120567" y="2654029"/>
                </a:lnTo>
                <a:lnTo>
                  <a:pt x="0" y="26540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8707472" y="4006882"/>
            <a:ext cx="7735400" cy="2883194"/>
          </a:xfrm>
          <a:custGeom>
            <a:avLst/>
            <a:gdLst/>
            <a:ahLst/>
            <a:cxnLst/>
            <a:rect r="r" b="b" t="t" l="l"/>
            <a:pathLst>
              <a:path h="2883194" w="7735400">
                <a:moveTo>
                  <a:pt x="7735399" y="0"/>
                </a:moveTo>
                <a:lnTo>
                  <a:pt x="0" y="0"/>
                </a:lnTo>
                <a:lnTo>
                  <a:pt x="0" y="2883195"/>
                </a:lnTo>
                <a:lnTo>
                  <a:pt x="7735399" y="2883195"/>
                </a:lnTo>
                <a:lnTo>
                  <a:pt x="773539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42177" y="2493267"/>
            <a:ext cx="6542551" cy="2438587"/>
          </a:xfrm>
          <a:custGeom>
            <a:avLst/>
            <a:gdLst/>
            <a:ahLst/>
            <a:cxnLst/>
            <a:rect r="r" b="b" t="t" l="l"/>
            <a:pathLst>
              <a:path h="2438587" w="6542551">
                <a:moveTo>
                  <a:pt x="0" y="0"/>
                </a:moveTo>
                <a:lnTo>
                  <a:pt x="6542552" y="0"/>
                </a:lnTo>
                <a:lnTo>
                  <a:pt x="6542552" y="2438587"/>
                </a:lnTo>
                <a:lnTo>
                  <a:pt x="0" y="2438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46020" y="7415050"/>
            <a:ext cx="6542551" cy="2438587"/>
          </a:xfrm>
          <a:custGeom>
            <a:avLst/>
            <a:gdLst/>
            <a:ahLst/>
            <a:cxnLst/>
            <a:rect r="r" b="b" t="t" l="l"/>
            <a:pathLst>
              <a:path h="2438587" w="6542551">
                <a:moveTo>
                  <a:pt x="0" y="0"/>
                </a:moveTo>
                <a:lnTo>
                  <a:pt x="6542551" y="0"/>
                </a:lnTo>
                <a:lnTo>
                  <a:pt x="6542551" y="2438587"/>
                </a:lnTo>
                <a:lnTo>
                  <a:pt x="0" y="24385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4547279" y="-146955"/>
            <a:ext cx="9193442" cy="2918918"/>
          </a:xfrm>
          <a:custGeom>
            <a:avLst/>
            <a:gdLst/>
            <a:ahLst/>
            <a:cxnLst/>
            <a:rect r="r" b="b" t="t" l="l"/>
            <a:pathLst>
              <a:path h="2918918" w="9193442">
                <a:moveTo>
                  <a:pt x="0" y="2918918"/>
                </a:moveTo>
                <a:lnTo>
                  <a:pt x="9193442" y="2918918"/>
                </a:lnTo>
                <a:lnTo>
                  <a:pt x="9193442" y="0"/>
                </a:lnTo>
                <a:lnTo>
                  <a:pt x="0" y="0"/>
                </a:lnTo>
                <a:lnTo>
                  <a:pt x="0" y="2918918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93046" y="0"/>
            <a:ext cx="2294954" cy="2771963"/>
          </a:xfrm>
          <a:custGeom>
            <a:avLst/>
            <a:gdLst/>
            <a:ahLst/>
            <a:cxnLst/>
            <a:rect r="r" b="b" t="t" l="l"/>
            <a:pathLst>
              <a:path h="2771963" w="2294954">
                <a:moveTo>
                  <a:pt x="0" y="0"/>
                </a:moveTo>
                <a:lnTo>
                  <a:pt x="2294954" y="0"/>
                </a:lnTo>
                <a:lnTo>
                  <a:pt x="2294954" y="2771963"/>
                </a:lnTo>
                <a:lnTo>
                  <a:pt x="0" y="27719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0" y="0"/>
            <a:ext cx="2294954" cy="2771963"/>
          </a:xfrm>
          <a:custGeom>
            <a:avLst/>
            <a:gdLst/>
            <a:ahLst/>
            <a:cxnLst/>
            <a:rect r="r" b="b" t="t" l="l"/>
            <a:pathLst>
              <a:path h="2771963" w="2294954">
                <a:moveTo>
                  <a:pt x="2294954" y="0"/>
                </a:moveTo>
                <a:lnTo>
                  <a:pt x="0" y="0"/>
                </a:lnTo>
                <a:lnTo>
                  <a:pt x="0" y="2771963"/>
                </a:lnTo>
                <a:lnTo>
                  <a:pt x="2294954" y="2771963"/>
                </a:lnTo>
                <a:lnTo>
                  <a:pt x="229495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16861" y="3324413"/>
            <a:ext cx="1874701" cy="69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4"/>
              </a:lnSpc>
              <a:spcBef>
                <a:spcPct val="0"/>
              </a:spcBef>
            </a:pPr>
            <a:r>
              <a:rPr lang="en-US" sz="4024">
                <a:solidFill>
                  <a:srgbClr val="272727"/>
                </a:solidFill>
                <a:latin typeface="Apricots"/>
                <a:ea typeface="Apricots"/>
                <a:cs typeface="Apricots"/>
                <a:sym typeface="Apricots"/>
              </a:rPr>
              <a:t>Blogging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33252" y="4992180"/>
            <a:ext cx="3451970" cy="69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4"/>
              </a:lnSpc>
              <a:spcBef>
                <a:spcPct val="0"/>
              </a:spcBef>
            </a:pPr>
            <a:r>
              <a:rPr lang="en-US" sz="4024">
                <a:solidFill>
                  <a:srgbClr val="272727"/>
                </a:solidFill>
                <a:latin typeface="Apricots"/>
                <a:ea typeface="Apricots"/>
                <a:cs typeface="Apricots"/>
                <a:sym typeface="Apricots"/>
              </a:rPr>
              <a:t>Blog Index Page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51939" y="8268532"/>
            <a:ext cx="3157601" cy="69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4"/>
              </a:lnSpc>
              <a:spcBef>
                <a:spcPct val="0"/>
              </a:spcBef>
            </a:pPr>
            <a:r>
              <a:rPr lang="en-US" sz="4024">
                <a:solidFill>
                  <a:srgbClr val="272727"/>
                </a:solidFill>
                <a:latin typeface="Apricots"/>
                <a:ea typeface="Apricots"/>
                <a:cs typeface="Apricots"/>
                <a:sym typeface="Apricots"/>
              </a:rPr>
              <a:t>Online Gallery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337796" y="7026902"/>
            <a:ext cx="4170557" cy="69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4"/>
              </a:lnSpc>
              <a:spcBef>
                <a:spcPct val="0"/>
              </a:spcBef>
            </a:pPr>
            <a:r>
              <a:rPr lang="en-US" sz="4024">
                <a:solidFill>
                  <a:srgbClr val="272727"/>
                </a:solidFill>
                <a:latin typeface="Apricots"/>
                <a:ea typeface="Apricots"/>
                <a:cs typeface="Apricots"/>
                <a:sym typeface="Apricots"/>
              </a:rPr>
              <a:t>User Authentication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808538" y="285172"/>
            <a:ext cx="6670923" cy="1617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18"/>
              </a:lnSpc>
              <a:spcBef>
                <a:spcPct val="0"/>
              </a:spcBef>
            </a:pPr>
            <a:r>
              <a:rPr lang="en-US" sz="9442">
                <a:solidFill>
                  <a:srgbClr val="272727"/>
                </a:solidFill>
                <a:latin typeface="Buffalo"/>
                <a:ea typeface="Buffalo"/>
                <a:cs typeface="Buffalo"/>
                <a:sym typeface="Buffalo"/>
              </a:rPr>
              <a:t>Features Of Memosac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2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2875"/>
            <a:ext cx="18121318" cy="10144125"/>
          </a:xfrm>
          <a:custGeom>
            <a:avLst/>
            <a:gdLst/>
            <a:ahLst/>
            <a:cxnLst/>
            <a:rect r="r" b="b" t="t" l="l"/>
            <a:pathLst>
              <a:path h="10144125" w="18121318">
                <a:moveTo>
                  <a:pt x="0" y="0"/>
                </a:moveTo>
                <a:lnTo>
                  <a:pt x="18121318" y="0"/>
                </a:lnTo>
                <a:lnTo>
                  <a:pt x="18121318" y="10144125"/>
                </a:lnTo>
                <a:lnTo>
                  <a:pt x="0" y="10144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</a:blip>
            <a:stretch>
              <a:fillRect l="0" t="-33683" r="0" b="-449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26500" y="1826212"/>
            <a:ext cx="11927190" cy="557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55"/>
              </a:lnSpc>
              <a:spcBef>
                <a:spcPct val="0"/>
              </a:spcBef>
            </a:pPr>
            <a:r>
              <a:rPr lang="en-US" sz="15182">
                <a:solidFill>
                  <a:srgbClr val="EDE7DB"/>
                </a:solidFill>
                <a:latin typeface="Acropolis"/>
                <a:ea typeface="Acropolis"/>
                <a:cs typeface="Acropolis"/>
                <a:sym typeface="Acropolis"/>
              </a:rPr>
              <a:t>Sneak-a-Peek in Memosac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142875"/>
            <a:ext cx="6999446" cy="10144125"/>
          </a:xfrm>
          <a:custGeom>
            <a:avLst/>
            <a:gdLst/>
            <a:ahLst/>
            <a:cxnLst/>
            <a:rect r="r" b="b" t="t" l="l"/>
            <a:pathLst>
              <a:path h="10144125" w="6999446">
                <a:moveTo>
                  <a:pt x="0" y="0"/>
                </a:moveTo>
                <a:lnTo>
                  <a:pt x="6999446" y="0"/>
                </a:lnTo>
                <a:lnTo>
                  <a:pt x="6999446" y="10144125"/>
                </a:lnTo>
                <a:lnTo>
                  <a:pt x="0" y="10144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59948">
            <a:off x="11994002" y="794286"/>
            <a:ext cx="6119376" cy="6811922"/>
          </a:xfrm>
          <a:custGeom>
            <a:avLst/>
            <a:gdLst/>
            <a:ahLst/>
            <a:cxnLst/>
            <a:rect r="r" b="b" t="t" l="l"/>
            <a:pathLst>
              <a:path h="6811922" w="6119376">
                <a:moveTo>
                  <a:pt x="0" y="0"/>
                </a:moveTo>
                <a:lnTo>
                  <a:pt x="6119376" y="0"/>
                </a:lnTo>
                <a:lnTo>
                  <a:pt x="6119376" y="6811922"/>
                </a:lnTo>
                <a:lnTo>
                  <a:pt x="0" y="68119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736377">
            <a:off x="-1162023" y="2863173"/>
            <a:ext cx="4381447" cy="8183247"/>
          </a:xfrm>
          <a:custGeom>
            <a:avLst/>
            <a:gdLst/>
            <a:ahLst/>
            <a:cxnLst/>
            <a:rect r="r" b="b" t="t" l="l"/>
            <a:pathLst>
              <a:path h="8183247" w="4381447">
                <a:moveTo>
                  <a:pt x="4381446" y="0"/>
                </a:moveTo>
                <a:lnTo>
                  <a:pt x="0" y="0"/>
                </a:lnTo>
                <a:lnTo>
                  <a:pt x="0" y="8183247"/>
                </a:lnTo>
                <a:lnTo>
                  <a:pt x="4381446" y="8183247"/>
                </a:lnTo>
                <a:lnTo>
                  <a:pt x="438144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6215929" y="5539468"/>
            <a:ext cx="11905389" cy="8229600"/>
          </a:xfrm>
          <a:custGeom>
            <a:avLst/>
            <a:gdLst/>
            <a:ahLst/>
            <a:cxnLst/>
            <a:rect r="r" b="b" t="t" l="l"/>
            <a:pathLst>
              <a:path h="8229600" w="11905389">
                <a:moveTo>
                  <a:pt x="1190538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1905389" y="0"/>
                </a:lnTo>
                <a:lnTo>
                  <a:pt x="11905389" y="822960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03747" y="5365614"/>
            <a:ext cx="3531821" cy="4574404"/>
          </a:xfrm>
          <a:custGeom>
            <a:avLst/>
            <a:gdLst/>
            <a:ahLst/>
            <a:cxnLst/>
            <a:rect r="r" b="b" t="t" l="l"/>
            <a:pathLst>
              <a:path h="4574404" w="3531821">
                <a:moveTo>
                  <a:pt x="0" y="0"/>
                </a:moveTo>
                <a:lnTo>
                  <a:pt x="3531821" y="0"/>
                </a:lnTo>
                <a:lnTo>
                  <a:pt x="3531821" y="4574404"/>
                </a:lnTo>
                <a:lnTo>
                  <a:pt x="0" y="45744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90775" y="7212907"/>
            <a:ext cx="2493222" cy="3229214"/>
          </a:xfrm>
          <a:custGeom>
            <a:avLst/>
            <a:gdLst/>
            <a:ahLst/>
            <a:cxnLst/>
            <a:rect r="r" b="b" t="t" l="l"/>
            <a:pathLst>
              <a:path h="3229214" w="2493222">
                <a:moveTo>
                  <a:pt x="0" y="0"/>
                </a:moveTo>
                <a:lnTo>
                  <a:pt x="2493222" y="0"/>
                </a:lnTo>
                <a:lnTo>
                  <a:pt x="2493222" y="3229214"/>
                </a:lnTo>
                <a:lnTo>
                  <a:pt x="0" y="32292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C5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1303" y="1871445"/>
            <a:ext cx="16705394" cy="7704155"/>
          </a:xfrm>
          <a:custGeom>
            <a:avLst/>
            <a:gdLst/>
            <a:ahLst/>
            <a:cxnLst/>
            <a:rect r="r" b="b" t="t" l="l"/>
            <a:pathLst>
              <a:path h="7704155" w="16705394">
                <a:moveTo>
                  <a:pt x="0" y="0"/>
                </a:moveTo>
                <a:lnTo>
                  <a:pt x="16705394" y="0"/>
                </a:lnTo>
                <a:lnTo>
                  <a:pt x="16705394" y="7704155"/>
                </a:lnTo>
                <a:lnTo>
                  <a:pt x="0" y="7704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9" r="0" b="-69"/>
            </a:stretch>
          </a:blipFill>
          <a:ln w="38100" cap="rnd">
            <a:solidFill>
              <a:srgbClr val="151F28"/>
            </a:solidFill>
            <a:prstDash val="solid"/>
            <a:round/>
          </a:ln>
        </p:spPr>
      </p:sp>
      <p:sp>
        <p:nvSpPr>
          <p:cNvPr name="TextBox 4" id="4"/>
          <p:cNvSpPr txBox="true"/>
          <p:nvPr/>
        </p:nvSpPr>
        <p:spPr>
          <a:xfrm rot="0">
            <a:off x="6449786" y="168914"/>
            <a:ext cx="5388429" cy="1519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20"/>
              </a:lnSpc>
              <a:spcBef>
                <a:spcPct val="0"/>
              </a:spcBef>
            </a:pPr>
            <a:r>
              <a:rPr lang="en-US" sz="8800">
                <a:solidFill>
                  <a:srgbClr val="151F28"/>
                </a:solidFill>
                <a:latin typeface="Apricots"/>
                <a:ea typeface="Apricots"/>
                <a:cs typeface="Apricots"/>
                <a:sym typeface="Apricots"/>
              </a:rPr>
              <a:t> HomePage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DAGQcIY4l4M</dc:identifier>
  <dcterms:modified xsi:type="dcterms:W3CDTF">2011-08-01T06:04:30Z</dcterms:modified>
  <cp:revision>1</cp:revision>
  <dc:title>Memosac Project Report 1</dc:title>
</cp:coreProperties>
</file>